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2" r:id="rId2"/>
    <p:sldId id="261" r:id="rId3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13B15B-927C-472E-B2D9-9CAAAE2AFB8A}" type="datetimeFigureOut">
              <a:rPr lang="nl-NL" smtClean="0"/>
              <a:t>9-5-2023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224CC7-B12B-475F-8547-F213679A1D6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625766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6AD226-8203-E166-335E-5EB4B9058A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D50DE0F7-3489-026F-5008-3AFD5B7C0A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FB31463-BBD6-EE15-A780-B730FB4EC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7C8D9-6F99-4B40-83CF-DD7660A6221A}" type="datetimeFigureOut">
              <a:rPr lang="nl-NL" smtClean="0"/>
              <a:t>9-5-2023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18694A6-C94B-DD4F-F5D1-85C878B1D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FAFB564-6256-C8B3-DC91-F6DA39C36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0357-6D99-4AD9-80DC-F29DE1A3C59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14222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1EAFA8-4D09-02C2-55B9-11D0F6401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14499EF5-F4AB-9F6F-6264-D85A118CD1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3A0046A-691B-07BA-4380-D7B870564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7C8D9-6F99-4B40-83CF-DD7660A6221A}" type="datetimeFigureOut">
              <a:rPr lang="nl-NL" smtClean="0"/>
              <a:t>9-5-2023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E0C0B9D-4C6D-697D-DEEF-65B918232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0F8575E-4137-B282-D185-A5AB325FA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0357-6D99-4AD9-80DC-F29DE1A3C59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20338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353F5A83-73EF-419A-565B-DB937A7A37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FEE5A748-D044-1DBB-3EDD-864FE95B33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4810244-3E03-54CE-3B77-AD739521D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7C8D9-6F99-4B40-83CF-DD7660A6221A}" type="datetimeFigureOut">
              <a:rPr lang="nl-NL" smtClean="0"/>
              <a:t>9-5-2023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B95F4C9-BF09-B01A-3B62-A63C28A57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F08BD1D-A4B7-C5BF-8065-92040ED03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0357-6D99-4AD9-80DC-F29DE1A3C59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02831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FDDE65-AA37-841C-10AC-B4B38D9C8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5E66DBE-92E2-DBCB-948E-18FCDEE165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9D9E82B-1E9C-BE91-6FD5-30ED9E2DC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7C8D9-6F99-4B40-83CF-DD7660A6221A}" type="datetimeFigureOut">
              <a:rPr lang="nl-NL" smtClean="0"/>
              <a:t>9-5-2023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96413DD-52BF-C11D-29C7-74CD571E6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973C4FE-4DB0-2968-9B72-7A2802FA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0357-6D99-4AD9-80DC-F29DE1A3C59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39132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E845EB-4914-060A-B212-ACDC9FB75A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7EA1E43-281B-03A8-BF8C-BFD0671D7B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B77979B-AF13-EFA2-4A08-4E3CC70DA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7C8D9-6F99-4B40-83CF-DD7660A6221A}" type="datetimeFigureOut">
              <a:rPr lang="nl-NL" smtClean="0"/>
              <a:t>9-5-2023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A1ED640-618C-C38B-1744-5C2D88C38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59BABDC-8F9D-9CE3-9730-22082A100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0357-6D99-4AD9-80DC-F29DE1A3C59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40493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864282-8C47-8329-B7AF-526B68944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363E9A7-FA76-5861-A2C0-191F25D289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4570346B-1B8F-DED7-9171-2EFA7FCCA0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F54E3C4-FF4D-B9C6-A22B-C06093476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7C8D9-6F99-4B40-83CF-DD7660A6221A}" type="datetimeFigureOut">
              <a:rPr lang="nl-NL" smtClean="0"/>
              <a:t>9-5-2023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57C0E48-4C83-2F35-40FD-8417FCD1D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4E75E1D-0ADA-541F-47A8-E4CE4667F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0357-6D99-4AD9-80DC-F29DE1A3C59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8918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463D6A-65A0-6A6D-D82B-1BDD42520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1F7CA1E-7A3B-EAC3-45D6-3F41BB8202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14B1227A-2AC4-B8BA-B844-74FA2A8087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70233200-929A-18D4-1852-B8BB063647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C3C9718F-64A9-3E59-2FAE-4A2AE9CA9B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9B7B0192-AE77-F086-56E3-94B0EC7DB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7C8D9-6F99-4B40-83CF-DD7660A6221A}" type="datetimeFigureOut">
              <a:rPr lang="nl-NL" smtClean="0"/>
              <a:t>9-5-2023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E382AAA0-E812-B522-F890-3A2042489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0C1CE48A-CA8B-E612-0457-3B0953528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0357-6D99-4AD9-80DC-F29DE1A3C59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33659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910E80-4F1C-D833-15A0-B06FA393D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757FCBCF-963A-B9DB-41EB-439DB1D4E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7C8D9-6F99-4B40-83CF-DD7660A6221A}" type="datetimeFigureOut">
              <a:rPr lang="nl-NL" smtClean="0"/>
              <a:t>9-5-2023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F2272684-B6BB-F4EF-B88E-6AEAFB6B7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B5D9786B-5976-21B8-751F-92CB246D7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0357-6D99-4AD9-80DC-F29DE1A3C59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14257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B3C82B9C-78DD-079D-224F-82D9CF1F0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7C8D9-6F99-4B40-83CF-DD7660A6221A}" type="datetimeFigureOut">
              <a:rPr lang="nl-NL" smtClean="0"/>
              <a:t>9-5-2023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90A4E840-14EA-EC42-B73F-66B318B18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91B6BE47-8335-FFF7-6B01-4780D032F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0357-6D99-4AD9-80DC-F29DE1A3C59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7819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3E3DCC-3501-ED58-91EC-21D9964C7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6769281-4AC1-3A86-0D9A-75F52A654D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7A4CFC91-AFAC-F248-F538-500DAEAD9C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B4BB530-F350-598C-0A79-AFC5BD77FC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7C8D9-6F99-4B40-83CF-DD7660A6221A}" type="datetimeFigureOut">
              <a:rPr lang="nl-NL" smtClean="0"/>
              <a:t>9-5-2023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99B36D0-A0D3-E2BC-05F4-79357402E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2E8CE50-59A2-6493-A4C4-1235794D4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0357-6D99-4AD9-80DC-F29DE1A3C59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51538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BC06F8-0447-0CDF-E2A6-47B4E2F7F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9A61553A-5A6D-85B1-60D7-E6AB1D66B5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E691D332-906D-BFA7-468D-B857FB1194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A6E86D91-2ABC-540F-30A1-899788F5B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7C8D9-6F99-4B40-83CF-DD7660A6221A}" type="datetimeFigureOut">
              <a:rPr lang="nl-NL" smtClean="0"/>
              <a:t>9-5-2023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2122063-ABA0-E30C-68A9-F6A54C61D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5182486-E8CC-754A-9C38-19FB21F44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0357-6D99-4AD9-80DC-F29DE1A3C59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13898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E4ACC354-9BCC-3EC7-FBE9-66560F198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ECCEE43-6E49-E5A4-0233-950578E353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3A64D80-83C1-0B27-5C68-6A944D47F9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F7C8D9-6F99-4B40-83CF-DD7660A6221A}" type="datetimeFigureOut">
              <a:rPr lang="nl-NL" smtClean="0"/>
              <a:t>9-5-2023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8E6B974-3156-6208-5D45-FE1BD31E13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D43B4A0-EE88-066B-7322-1917ED9D8C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F0357-6D99-4AD9-80DC-F29DE1A3C59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6330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51DFC2-8BF8-2E4A-700E-5A85B42AB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119D03B-D3E0-A527-9285-5AEAFBD186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00000"/>
              </a:lnSpc>
            </a:pPr>
            <a:r>
              <a:rPr lang="nl-NL" sz="2800" b="1" dirty="0" err="1">
                <a:solidFill>
                  <a:schemeClr val="tx2"/>
                </a:solidFill>
              </a:rPr>
              <a:t>Hattie</a:t>
            </a:r>
            <a:r>
              <a:rPr lang="nl-NL" sz="2800" b="1" dirty="0">
                <a:solidFill>
                  <a:schemeClr val="tx2"/>
                </a:solidFill>
              </a:rPr>
              <a:t> en </a:t>
            </a:r>
            <a:r>
              <a:rPr lang="nl-NL" sz="2800" b="1" dirty="0" err="1">
                <a:solidFill>
                  <a:schemeClr val="tx2"/>
                </a:solidFill>
              </a:rPr>
              <a:t>Timpeley</a:t>
            </a:r>
            <a:r>
              <a:rPr lang="nl-NL" sz="2800" b="1" dirty="0">
                <a:solidFill>
                  <a:schemeClr val="tx2"/>
                </a:solidFill>
              </a:rPr>
              <a:t> – 4 niveaus van feedback</a:t>
            </a:r>
          </a:p>
          <a:p>
            <a:pPr>
              <a:lnSpc>
                <a:spcPct val="100000"/>
              </a:lnSpc>
            </a:pPr>
            <a:endParaRPr lang="nl-NL" sz="2800" dirty="0">
              <a:solidFill>
                <a:schemeClr val="tx2"/>
              </a:solidFill>
            </a:endParaRPr>
          </a:p>
          <a:p>
            <a:pPr>
              <a:lnSpc>
                <a:spcPct val="100000"/>
              </a:lnSpc>
            </a:pPr>
            <a:r>
              <a:rPr lang="nl-NL" sz="2800" dirty="0">
                <a:solidFill>
                  <a:schemeClr val="tx2"/>
                </a:solidFill>
              </a:rPr>
              <a:t>Taakgerichte feedback: “je begon je les met een concreet voorbeeld, daarom was de les een stuk duidelijker.”</a:t>
            </a:r>
          </a:p>
          <a:p>
            <a:pPr>
              <a:lnSpc>
                <a:spcPct val="100000"/>
              </a:lnSpc>
            </a:pPr>
            <a:endParaRPr lang="nl-NL" sz="2800" dirty="0">
              <a:solidFill>
                <a:schemeClr val="tx2"/>
              </a:solidFill>
            </a:endParaRPr>
          </a:p>
          <a:p>
            <a:pPr>
              <a:lnSpc>
                <a:spcPct val="100000"/>
              </a:lnSpc>
            </a:pPr>
            <a:r>
              <a:rPr lang="nl-NL" sz="2800" dirty="0">
                <a:solidFill>
                  <a:schemeClr val="tx2"/>
                </a:solidFill>
              </a:rPr>
              <a:t>Procesgerichte feedback: “Je hebt je voor deze taak niet genoeg voorbereid om echt de leerstof te verwerken.”</a:t>
            </a:r>
          </a:p>
          <a:p>
            <a:pPr>
              <a:lnSpc>
                <a:spcPct val="100000"/>
              </a:lnSpc>
            </a:pPr>
            <a:endParaRPr lang="nl-NL" sz="2800" dirty="0">
              <a:solidFill>
                <a:schemeClr val="tx2"/>
              </a:solidFill>
            </a:endParaRPr>
          </a:p>
          <a:p>
            <a:pPr>
              <a:lnSpc>
                <a:spcPct val="100000"/>
              </a:lnSpc>
            </a:pPr>
            <a:r>
              <a:rPr lang="nl-NL" sz="2800" dirty="0">
                <a:solidFill>
                  <a:schemeClr val="tx2"/>
                </a:solidFill>
              </a:rPr>
              <a:t>Zelfregulatiegerichte feedback: “Zelfs als je het niet meer ziet zitten, maak je je oefening eerst af.”</a:t>
            </a:r>
          </a:p>
          <a:p>
            <a:pPr>
              <a:lnSpc>
                <a:spcPct val="100000"/>
              </a:lnSpc>
            </a:pPr>
            <a:endParaRPr lang="nl-NL" sz="2800" dirty="0">
              <a:solidFill>
                <a:schemeClr val="tx2"/>
              </a:solidFill>
            </a:endParaRPr>
          </a:p>
          <a:p>
            <a:pPr>
              <a:lnSpc>
                <a:spcPct val="100000"/>
              </a:lnSpc>
            </a:pPr>
            <a:r>
              <a:rPr lang="nl-NL" sz="2800" dirty="0" err="1">
                <a:solidFill>
                  <a:schemeClr val="tx2"/>
                </a:solidFill>
              </a:rPr>
              <a:t>Persoongerichte</a:t>
            </a:r>
            <a:r>
              <a:rPr lang="nl-NL" sz="2800" dirty="0">
                <a:solidFill>
                  <a:schemeClr val="tx2"/>
                </a:solidFill>
              </a:rPr>
              <a:t> feedback: “Jij bent echt heel slim.”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73828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172899-8FC0-524C-B416-FEAFCBE8F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4722822-2678-47A1-B2C3-76BEED8CF1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00000"/>
              </a:lnSpc>
            </a:pPr>
            <a:r>
              <a:rPr lang="nl-NL" sz="2800" b="1" dirty="0" err="1">
                <a:solidFill>
                  <a:schemeClr val="tx2"/>
                </a:solidFill>
              </a:rPr>
              <a:t>Guasch</a:t>
            </a:r>
            <a:r>
              <a:rPr lang="nl-NL" sz="2800" b="1" dirty="0">
                <a:solidFill>
                  <a:schemeClr val="tx2"/>
                </a:solidFill>
              </a:rPr>
              <a:t>, </a:t>
            </a:r>
            <a:r>
              <a:rPr lang="nl-NL" sz="2800" b="1" dirty="0" err="1">
                <a:solidFill>
                  <a:schemeClr val="tx2"/>
                </a:solidFill>
              </a:rPr>
              <a:t>Espasa</a:t>
            </a:r>
            <a:r>
              <a:rPr lang="nl-NL" sz="2800" b="1" dirty="0">
                <a:solidFill>
                  <a:schemeClr val="tx2"/>
                </a:solidFill>
              </a:rPr>
              <a:t>, </a:t>
            </a:r>
            <a:r>
              <a:rPr lang="nl-NL" sz="2800" b="1" dirty="0" err="1">
                <a:solidFill>
                  <a:schemeClr val="tx2"/>
                </a:solidFill>
              </a:rPr>
              <a:t>Alvareza</a:t>
            </a:r>
            <a:r>
              <a:rPr lang="nl-NL" sz="2800" b="1" dirty="0">
                <a:solidFill>
                  <a:schemeClr val="tx2"/>
                </a:solidFill>
              </a:rPr>
              <a:t> en </a:t>
            </a:r>
            <a:r>
              <a:rPr lang="nl-NL" sz="2800" b="1" dirty="0" err="1">
                <a:solidFill>
                  <a:schemeClr val="tx2"/>
                </a:solidFill>
              </a:rPr>
              <a:t>Kirschner</a:t>
            </a:r>
            <a:r>
              <a:rPr lang="nl-NL" sz="2800" b="1" dirty="0">
                <a:solidFill>
                  <a:schemeClr val="tx2"/>
                </a:solidFill>
              </a:rPr>
              <a:t> – 3 manieren van feedback geven</a:t>
            </a:r>
          </a:p>
          <a:p>
            <a:pPr>
              <a:lnSpc>
                <a:spcPct val="100000"/>
              </a:lnSpc>
            </a:pPr>
            <a:endParaRPr lang="nl-NL" sz="2800" dirty="0">
              <a:solidFill>
                <a:schemeClr val="tx2"/>
              </a:solidFill>
            </a:endParaRPr>
          </a:p>
          <a:p>
            <a:pPr>
              <a:lnSpc>
                <a:spcPct val="100000"/>
              </a:lnSpc>
            </a:pPr>
            <a:r>
              <a:rPr lang="nl-NL" sz="2800" dirty="0">
                <a:solidFill>
                  <a:schemeClr val="tx2"/>
                </a:solidFill>
              </a:rPr>
              <a:t>Correctieve feedback:  Ter verbetering of over de adequaatheid van de inhoud. “Dit wordt niet gevraagd, dit antwoord is niet goed, het had moeten zijn…”</a:t>
            </a:r>
          </a:p>
          <a:p>
            <a:pPr>
              <a:lnSpc>
                <a:spcPct val="100000"/>
              </a:lnSpc>
            </a:pPr>
            <a:endParaRPr lang="nl-NL" sz="2800" dirty="0">
              <a:solidFill>
                <a:schemeClr val="tx2"/>
              </a:solidFill>
            </a:endParaRPr>
          </a:p>
          <a:p>
            <a:pPr>
              <a:lnSpc>
                <a:spcPct val="100000"/>
              </a:lnSpc>
            </a:pPr>
            <a:r>
              <a:rPr lang="nl-NL" sz="2800" dirty="0">
                <a:solidFill>
                  <a:schemeClr val="tx2"/>
                </a:solidFill>
              </a:rPr>
              <a:t>Suggestieve feedback:  Omvat advies om verder te gaan of te groeien. “Als je je presentatie afsluit met een samenvatting, wordt je punt duidelijker.”</a:t>
            </a:r>
          </a:p>
          <a:p>
            <a:pPr>
              <a:lnSpc>
                <a:spcPct val="100000"/>
              </a:lnSpc>
            </a:pPr>
            <a:endParaRPr lang="nl-NL" sz="2800" dirty="0">
              <a:solidFill>
                <a:schemeClr val="tx2"/>
              </a:solidFill>
            </a:endParaRPr>
          </a:p>
          <a:p>
            <a:pPr>
              <a:lnSpc>
                <a:spcPct val="100000"/>
              </a:lnSpc>
            </a:pPr>
            <a:r>
              <a:rPr lang="nl-NL" sz="2800" dirty="0">
                <a:solidFill>
                  <a:schemeClr val="tx2"/>
                </a:solidFill>
              </a:rPr>
              <a:t>Epistemologische feedback: Kritische manier om te vragen om meer uitleg/opheldering. “Wat denk je dat je stagedocent bedoelt met de gegeven feedback?”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9763466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177</Words>
  <Application>Microsoft Office PowerPoint</Application>
  <PresentationFormat>Breedbeeld</PresentationFormat>
  <Paragraphs>16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Kantoorthema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Dylan</dc:creator>
  <cp:lastModifiedBy>Dylan</cp:lastModifiedBy>
  <cp:revision>1</cp:revision>
  <dcterms:created xsi:type="dcterms:W3CDTF">2023-05-09T09:01:26Z</dcterms:created>
  <dcterms:modified xsi:type="dcterms:W3CDTF">2023-05-09T09:02:58Z</dcterms:modified>
</cp:coreProperties>
</file>